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55" r:id="rId1"/>
  </p:sldMasterIdLst>
  <p:notesMasterIdLst>
    <p:notesMasterId r:id="rId4"/>
  </p:notesMasterIdLst>
  <p:handoutMasterIdLst>
    <p:handoutMasterId r:id="rId5"/>
  </p:handoutMasterIdLst>
  <p:sldIdLst>
    <p:sldId id="645" r:id="rId2"/>
    <p:sldId id="646" r:id="rId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BM" initials="A" lastIdx="1" clrIdx="0">
    <p:extLst>
      <p:ext uri="{19B8F6BF-5375-455C-9EA6-DF929625EA0E}">
        <p15:presenceInfo xmlns:p15="http://schemas.microsoft.com/office/powerpoint/2012/main" userId="ADMINIB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C5FC"/>
    <a:srgbClr val="FFFFCC"/>
    <a:srgbClr val="FFFF66"/>
    <a:srgbClr val="FF0000"/>
    <a:srgbClr val="333399"/>
    <a:srgbClr val="FFFF99"/>
    <a:srgbClr val="000066"/>
    <a:srgbClr val="FF9933"/>
    <a:srgbClr val="0033CC"/>
    <a:srgbClr val="4F2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48" autoAdjust="0"/>
    <p:restoredTop sz="95565" autoAdjust="0"/>
  </p:normalViewPr>
  <p:slideViewPr>
    <p:cSldViewPr>
      <p:cViewPr varScale="1">
        <p:scale>
          <a:sx n="83" d="100"/>
          <a:sy n="83" d="100"/>
        </p:scale>
        <p:origin x="1272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-212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051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241" tIns="48120" rIns="96241" bIns="48120" numCol="1" anchor="t" anchorCtr="0" compatLnSpc="1">
            <a:prstTxWarp prst="textNoShape">
              <a:avLst/>
            </a:prstTxWarp>
          </a:bodyPr>
          <a:lstStyle>
            <a:lvl1pPr defTabSz="962025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/>
              <a:t>PHP for IBM System i</a:t>
            </a:r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4150" y="0"/>
            <a:ext cx="31051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241" tIns="48120" rIns="96241" bIns="48120" numCol="1" anchor="t" anchorCtr="0" compatLnSpc="1">
            <a:prstTxWarp prst="textNoShape">
              <a:avLst/>
            </a:prstTxWarp>
          </a:bodyPr>
          <a:lstStyle>
            <a:lvl1pPr algn="r" defTabSz="962025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47250"/>
            <a:ext cx="31051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241" tIns="48120" rIns="96241" bIns="48120" numCol="1" anchor="b" anchorCtr="0" compatLnSpc="1">
            <a:prstTxWarp prst="textNoShape">
              <a:avLst/>
            </a:prstTxWarp>
          </a:bodyPr>
          <a:lstStyle>
            <a:lvl1pPr defTabSz="962025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/>
              <a:t>Course Introduction</a:t>
            </a:r>
          </a:p>
        </p:txBody>
      </p:sp>
      <p:sp>
        <p:nvSpPr>
          <p:cNvPr id="717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4150" y="9747250"/>
            <a:ext cx="31051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241" tIns="48120" rIns="96241" bIns="48120" numCol="1" anchor="b" anchorCtr="0" compatLnSpc="1">
            <a:prstTxWarp prst="textNoShape">
              <a:avLst/>
            </a:prstTxWarp>
          </a:bodyPr>
          <a:lstStyle>
            <a:lvl1pPr algn="r" defTabSz="962025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57F00E5-B8E7-4A4F-B25D-05069C4B051A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1574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03" tIns="47201" rIns="94403" bIns="47201" numCol="1" anchor="t" anchorCtr="0" compatLnSpc="1">
            <a:prstTxWarp prst="textNoShape">
              <a:avLst/>
            </a:prstTxWarp>
          </a:bodyPr>
          <a:lstStyle>
            <a:lvl1pPr defTabSz="944563" eaLnBrk="0" hangingPunct="0">
              <a:defRPr sz="1200"/>
            </a:lvl1pPr>
          </a:lstStyle>
          <a:p>
            <a:pPr>
              <a:defRPr/>
            </a:pPr>
            <a:r>
              <a:rPr lang="en-US"/>
              <a:t>PHP for IBM System i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03" tIns="47201" rIns="94403" bIns="47201" numCol="1" anchor="t" anchorCtr="0" compatLnSpc="1">
            <a:prstTxWarp prst="textNoShape">
              <a:avLst/>
            </a:prstTxWarp>
          </a:bodyPr>
          <a:lstStyle>
            <a:lvl1pPr algn="r" defTabSz="944563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0925"/>
            <a:ext cx="5676900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03" tIns="47201" rIns="94403" bIns="472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03" tIns="47201" rIns="94403" bIns="47201" numCol="1" anchor="b" anchorCtr="0" compatLnSpc="1">
            <a:prstTxWarp prst="textNoShape">
              <a:avLst/>
            </a:prstTxWarp>
          </a:bodyPr>
          <a:lstStyle>
            <a:lvl1pPr defTabSz="944563" eaLnBrk="0" hangingPunct="0">
              <a:defRPr sz="1200"/>
            </a:lvl1pPr>
          </a:lstStyle>
          <a:p>
            <a:pPr>
              <a:defRPr/>
            </a:pPr>
            <a:r>
              <a:rPr lang="en-US"/>
              <a:t>Course Introduction</a:t>
            </a: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03" tIns="47201" rIns="94403" bIns="47201" numCol="1" anchor="b" anchorCtr="0" compatLnSpc="1">
            <a:prstTxWarp prst="textNoShape">
              <a:avLst/>
            </a:prstTxWarp>
          </a:bodyPr>
          <a:lstStyle>
            <a:lvl1pPr algn="r" defTabSz="944563" eaLnBrk="0" hangingPunct="0">
              <a:defRPr sz="1200"/>
            </a:lvl1pPr>
          </a:lstStyle>
          <a:p>
            <a:pPr>
              <a:defRPr/>
            </a:pPr>
            <a:fld id="{FD76CF32-96A6-424B-A5A2-C055B932461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0719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Rectangle 10"/>
          <p:cNvSpPr>
            <a:spLocks noChangeArrowheads="1"/>
          </p:cNvSpPr>
          <p:nvPr userDrawn="1"/>
        </p:nvSpPr>
        <p:spPr bwMode="black">
          <a:xfrm>
            <a:off x="76200" y="6553200"/>
            <a:ext cx="1371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defRPr/>
            </a:pPr>
            <a:r>
              <a:rPr lang="en-US" sz="1000" dirty="0">
                <a:solidFill>
                  <a:schemeClr val="bg1"/>
                </a:solidFill>
              </a:rPr>
              <a:t>© IBM France 2017</a:t>
            </a:r>
          </a:p>
        </p:txBody>
      </p:sp>
      <p:sp>
        <p:nvSpPr>
          <p:cNvPr id="1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80975" y="881542"/>
            <a:ext cx="8734425" cy="3690458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16053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0500F-05F7-4414-981F-74779C3CBF3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540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6238" y="533400"/>
            <a:ext cx="2189162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988" y="533400"/>
            <a:ext cx="641985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08EB3-2B71-4E5C-8C86-86D682FDCFD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807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105400"/>
          </a:xfrm>
        </p:spPr>
        <p:txBody>
          <a:bodyPr wrap="square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26349-11B9-4E8E-B9EA-F574DE17D6A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8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23D23-CDE2-4F74-83EC-3F07467AB7B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896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42672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2672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24CDB-8507-4C4F-A71E-BCD28966670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7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E18CD-CA97-40CD-9393-DFAFAB72190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766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15185-16B6-4194-9E3C-F41145023C3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703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FBC55-2819-4CA1-AC1A-7D1B6545C39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43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AB55F-0419-4E54-BFBD-CEA646DA65C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691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6EB67-1944-495F-997E-C6453C1EADF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62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ibm.com/systems/i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2" name="Rectangle 4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153988" y="6502400"/>
            <a:ext cx="100647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0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88C3328-1DC3-48CA-A881-2DDF7B02B5E4}" type="slidenum">
              <a:rPr lang="en-US" smtClean="0"/>
              <a:pPr>
                <a:defRPr/>
              </a:pPr>
              <a:t>‹N°›</a:t>
            </a:fld>
            <a:endParaRPr lang="en-US" dirty="0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black">
          <a:xfrm>
            <a:off x="1447800" y="52388"/>
            <a:ext cx="23447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sz="1400">
                <a:solidFill>
                  <a:schemeClr val="bg1"/>
                </a:solidFill>
              </a:rPr>
              <a:t>IBM Power Systems - IBM i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black">
          <a:xfrm>
            <a:off x="5672138" y="6499225"/>
            <a:ext cx="3359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US" sz="1000" dirty="0">
                <a:solidFill>
                  <a:schemeClr val="tx1"/>
                </a:solidFill>
              </a:rPr>
              <a:t>© IBM France 2017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black">
          <a:xfrm>
            <a:off x="1447800" y="147638"/>
            <a:ext cx="0" cy="2349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black">
          <a:xfrm>
            <a:off x="1447800" y="6475413"/>
            <a:ext cx="0" cy="1920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Text Box 11"/>
          <p:cNvSpPr txBox="1">
            <a:spLocks noChangeArrowheads="1"/>
          </p:cNvSpPr>
          <p:nvPr/>
        </p:nvSpPr>
        <p:spPr bwMode="auto">
          <a:xfrm>
            <a:off x="1447800" y="17463"/>
            <a:ext cx="12303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>
                <a:hlinkClick r:id="rId13"/>
              </a:rPr>
              <a:t>  </a:t>
            </a:r>
            <a:endParaRPr lang="en-US"/>
          </a:p>
        </p:txBody>
      </p:sp>
      <p:sp>
        <p:nvSpPr>
          <p:cNvPr id="1035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1" y="1239520"/>
            <a:ext cx="8762999" cy="1674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6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153988" y="584200"/>
            <a:ext cx="87614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13" name="Picture 8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152401" y="43970"/>
            <a:ext cx="1371600" cy="361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4" descr="IBMlogo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162800" y="6499225"/>
            <a:ext cx="617537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153" y="59402"/>
            <a:ext cx="483043" cy="452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0033CC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0033CC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0033CC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0033CC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0033CC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0033CC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0033CC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0033CC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28600" indent="-228600" algn="l" rtl="0" eaLnBrk="0" fontAlgn="base" hangingPunct="0">
        <a:spcBef>
          <a:spcPct val="5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4213" indent="-219075" algn="l" rtl="0" eaLnBrk="0" fontAlgn="base" hangingPunct="0">
        <a:spcBef>
          <a:spcPct val="15000"/>
        </a:spcBef>
        <a:spcAft>
          <a:spcPct val="10000"/>
        </a:spcAft>
        <a:buClr>
          <a:schemeClr val="accent2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5000"/>
        </a:spcBef>
        <a:spcAft>
          <a:spcPct val="10000"/>
        </a:spcAft>
        <a:buClr>
          <a:schemeClr val="accent2"/>
        </a:buClr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5000"/>
        </a:spcBef>
        <a:spcAft>
          <a:spcPct val="10000"/>
        </a:spcAft>
        <a:buClr>
          <a:schemeClr val="accent2"/>
        </a:buClr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5000"/>
        </a:spcBef>
        <a:spcAft>
          <a:spcPct val="10000"/>
        </a:spcAft>
        <a:buClr>
          <a:schemeClr val="accent2"/>
        </a:buClr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975" y="881542"/>
            <a:ext cx="8734425" cy="5396594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ct val="50000"/>
              </a:spcBef>
              <a:buClr>
                <a:srgbClr val="2DB6B3"/>
              </a:buClr>
            </a:pPr>
            <a:r>
              <a:rPr lang="fr-FR" dirty="0"/>
              <a:t>Université IBM i 2017</a:t>
            </a:r>
            <a:br>
              <a:rPr lang="fr-FR" sz="2200" dirty="0"/>
            </a:br>
            <a:br>
              <a:rPr lang="fr-FR" sz="1400" dirty="0"/>
            </a:br>
            <a:r>
              <a:rPr lang="fr-FR" sz="2000" b="0" dirty="0">
                <a:solidFill>
                  <a:srgbClr val="FFFFCC"/>
                </a:solidFill>
              </a:rPr>
              <a:t>17 et 18 mai – IBM Client Center de Bois-Colombes</a:t>
            </a:r>
            <a:br>
              <a:rPr lang="fr-FR" sz="2200" b="0" dirty="0"/>
            </a:br>
            <a:br>
              <a:rPr lang="fr-FR" sz="2200" b="0" dirty="0"/>
            </a:br>
            <a:br>
              <a:rPr lang="fr-FR" sz="1800" b="0" dirty="0"/>
            </a:br>
            <a:r>
              <a:rPr lang="fr-FR" sz="2200" dirty="0"/>
              <a:t>S39 – LDPRX : outil d’éditique IBM i pour dématérialiser, certifier et archiver vos éditions</a:t>
            </a:r>
            <a:br>
              <a:rPr lang="fr-FR" sz="2200" dirty="0"/>
            </a:br>
            <a:br>
              <a:rPr lang="fr-FR" sz="2000" b="0" dirty="0"/>
            </a:br>
            <a:r>
              <a:rPr lang="fr-FR" sz="2000" b="0" i="1" dirty="0"/>
              <a:t>Jeudi 18 mai  – 13h30-14h10</a:t>
            </a:r>
            <a:br>
              <a:rPr lang="fr-FR" sz="2000" b="0" i="1" dirty="0"/>
            </a:br>
            <a:br>
              <a:rPr lang="fr-FR" sz="2000" b="0" i="1" dirty="0"/>
            </a:br>
            <a:br>
              <a:rPr lang="fr-FR" sz="1800" b="0" i="1" dirty="0"/>
            </a:br>
            <a:r>
              <a:rPr lang="fr-FR" sz="2000" b="0" dirty="0">
                <a:solidFill>
                  <a:srgbClr val="88C5FC"/>
                </a:solidFill>
              </a:rPr>
              <a:t>Benoit Laurenti– Eurêka Solutions </a:t>
            </a:r>
            <a:endParaRPr lang="fr-FR" sz="2000" b="0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009" y="6205653"/>
            <a:ext cx="1267336" cy="4942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4826770"/>
            <a:ext cx="1447800" cy="145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538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326349-11B9-4E8E-B9EA-F574DE17D6A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686408"/>
      </p:ext>
    </p:extLst>
  </p:cSld>
  <p:clrMapOvr>
    <a:masterClrMapping/>
  </p:clrMapOvr>
</p:sld>
</file>

<file path=ppt/theme/theme1.xml><?xml version="1.0" encoding="utf-8"?>
<a:theme xmlns:a="http://schemas.openxmlformats.org/drawingml/2006/main" name="System i 3-beat pearl">
  <a:themeElements>
    <a:clrScheme name="System i 3-beat pearl 4">
      <a:dk1>
        <a:srgbClr val="000000"/>
      </a:dk1>
      <a:lt1>
        <a:srgbClr val="FFFFFF"/>
      </a:lt1>
      <a:dk2>
        <a:srgbClr val="808080"/>
      </a:dk2>
      <a:lt2>
        <a:srgbClr val="CCCCFF"/>
      </a:lt2>
      <a:accent1>
        <a:srgbClr val="7889FB"/>
      </a:accent1>
      <a:accent2>
        <a:srgbClr val="2DB6B3"/>
      </a:accent2>
      <a:accent3>
        <a:srgbClr val="FFFFFF"/>
      </a:accent3>
      <a:accent4>
        <a:srgbClr val="000000"/>
      </a:accent4>
      <a:accent5>
        <a:srgbClr val="BEC4FD"/>
      </a:accent5>
      <a:accent6>
        <a:srgbClr val="28A5A2"/>
      </a:accent6>
      <a:hlink>
        <a:srgbClr val="000099"/>
      </a:hlink>
      <a:folHlink>
        <a:srgbClr val="D18213"/>
      </a:folHlink>
    </a:clrScheme>
    <a:fontScheme name="System i 3-beat pear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noFill/>
        <a:ln w="285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System i 3-beat pearl 1">
        <a:dk1>
          <a:srgbClr val="CCCCFF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2DB6B3"/>
        </a:accent2>
        <a:accent3>
          <a:srgbClr val="AAAAAA"/>
        </a:accent3>
        <a:accent4>
          <a:srgbClr val="DADADA"/>
        </a:accent4>
        <a:accent5>
          <a:srgbClr val="BEC4FD"/>
        </a:accent5>
        <a:accent6>
          <a:srgbClr val="28A5A2"/>
        </a:accent6>
        <a:hlink>
          <a:srgbClr val="C0C0C0"/>
        </a:hlink>
        <a:folHlink>
          <a:srgbClr val="D1821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ystem i 3-beat pearl 2">
        <a:dk1>
          <a:srgbClr val="000000"/>
        </a:dk1>
        <a:lt1>
          <a:srgbClr val="FFFFFF"/>
        </a:lt1>
        <a:dk2>
          <a:srgbClr val="808080"/>
        </a:dk2>
        <a:lt2>
          <a:srgbClr val="CCCCFF"/>
        </a:lt2>
        <a:accent1>
          <a:srgbClr val="7889FB"/>
        </a:accent1>
        <a:accent2>
          <a:srgbClr val="2DB6B3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28A5A2"/>
        </a:accent6>
        <a:hlink>
          <a:srgbClr val="C0C0C0"/>
        </a:hlink>
        <a:folHlink>
          <a:srgbClr val="D182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ystem i 3-beat pearl 3">
        <a:dk1>
          <a:srgbClr val="CCCCFF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DFFF66"/>
        </a:accent2>
        <a:accent3>
          <a:srgbClr val="AAAAAA"/>
        </a:accent3>
        <a:accent4>
          <a:srgbClr val="DADADA"/>
        </a:accent4>
        <a:accent5>
          <a:srgbClr val="BEC4FD"/>
        </a:accent5>
        <a:accent6>
          <a:srgbClr val="CAE75C"/>
        </a:accent6>
        <a:hlink>
          <a:srgbClr val="C0C0C0"/>
        </a:hlink>
        <a:folHlink>
          <a:srgbClr val="D1821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ystem i 3-beat pearl 4">
        <a:dk1>
          <a:srgbClr val="000000"/>
        </a:dk1>
        <a:lt1>
          <a:srgbClr val="FFFFFF"/>
        </a:lt1>
        <a:dk2>
          <a:srgbClr val="808080"/>
        </a:dk2>
        <a:lt2>
          <a:srgbClr val="CCCCFF"/>
        </a:lt2>
        <a:accent1>
          <a:srgbClr val="7889FB"/>
        </a:accent1>
        <a:accent2>
          <a:srgbClr val="2DB6B3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28A5A2"/>
        </a:accent6>
        <a:hlink>
          <a:srgbClr val="000099"/>
        </a:hlink>
        <a:folHlink>
          <a:srgbClr val="D1821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System i 3-beat pearl</Template>
  <TotalTime>30270</TotalTime>
  <Words>5</Words>
  <Application>Microsoft Office PowerPoint</Application>
  <PresentationFormat>Affichage à l'écran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Wingdings</vt:lpstr>
      <vt:lpstr>Arial</vt:lpstr>
      <vt:lpstr>Times New Roman</vt:lpstr>
      <vt:lpstr>System i 3-beat pearl</vt:lpstr>
      <vt:lpstr>Université IBM i 2017  17 et 18 mai – IBM Client Center de Bois-Colombes   S39 – LDPRX : outil d’éditique IBM i pour dématérialiser, certifier et archiver vos éditions  Jeudi 18 mai  – 13h30-14h10   Benoit Laurenti– Eurêka Solutions </vt:lpstr>
      <vt:lpstr>Présentation PowerPoint</vt:lpstr>
    </vt:vector>
  </TitlesOfParts>
  <Company>IBM France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Philippe Bourgeois</dc:creator>
  <cp:lastModifiedBy>Sergio FICARA</cp:lastModifiedBy>
  <cp:revision>1420</cp:revision>
  <cp:lastPrinted>2002-06-03T19:18:49Z</cp:lastPrinted>
  <dcterms:created xsi:type="dcterms:W3CDTF">2001-06-13T12:40:02Z</dcterms:created>
  <dcterms:modified xsi:type="dcterms:W3CDTF">2017-05-03T08:43:28Z</dcterms:modified>
</cp:coreProperties>
</file>